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43" r:id="rId1"/>
  </p:sldMasterIdLst>
  <p:notesMasterIdLst>
    <p:notesMasterId r:id="rId4"/>
  </p:notesMasterIdLst>
  <p:handoutMasterIdLst>
    <p:handoutMasterId r:id="rId5"/>
  </p:handoutMasterIdLst>
  <p:sldIdLst>
    <p:sldId id="256" r:id="rId2"/>
    <p:sldId id="311" r:id="rId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7" userDrawn="1">
          <p15:clr>
            <a:srgbClr val="A4A3A4"/>
          </p15:clr>
        </p15:guide>
        <p15:guide id="2" pos="2624" userDrawn="1">
          <p15:clr>
            <a:srgbClr val="A4A3A4"/>
          </p15:clr>
        </p15:guide>
        <p15:guide id="3" pos="7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8F8"/>
    <a:srgbClr val="CC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5195" autoAdjust="0"/>
  </p:normalViewPr>
  <p:slideViewPr>
    <p:cSldViewPr>
      <p:cViewPr varScale="1">
        <p:scale>
          <a:sx n="82" d="100"/>
          <a:sy n="82" d="100"/>
        </p:scale>
        <p:origin x="1117" y="40"/>
      </p:cViewPr>
      <p:guideLst>
        <p:guide orient="horz" pos="1707"/>
        <p:guide pos="2624"/>
        <p:guide pos="71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1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2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2"/>
            <a:ext cx="3078048" cy="468802"/>
          </a:xfrm>
          <a:prstGeom prst="rect">
            <a:avLst/>
          </a:prstGeom>
        </p:spPr>
        <p:txBody>
          <a:bodyPr vert="horz" lIns="89128" tIns="44564" rIns="89128" bIns="44564" rtlCol="0" anchor="b"/>
          <a:lstStyle>
            <a:lvl1pPr algn="r">
              <a:defRPr sz="1200"/>
            </a:lvl1pPr>
          </a:lstStyle>
          <a:p>
            <a:fld id="{2BA62D9B-9241-44D0-AD1D-A75D413EC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905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7" tIns="47109" rIns="94217" bIns="4710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7" tIns="47109" rIns="94217" bIns="4710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7" tIns="47109" rIns="94217" bIns="471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40" cy="469424"/>
          </a:xfrm>
          <a:prstGeom prst="rect">
            <a:avLst/>
          </a:prstGeom>
        </p:spPr>
        <p:txBody>
          <a:bodyPr vert="horz" wrap="square" lIns="94217" tIns="47109" rIns="94217" bIns="471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2F3905C0-1D80-448E-8FEF-2BB8E2DD4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9283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714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65515" indent="-29442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77715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48801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19887" indent="-2355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90973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62059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33145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04231" indent="-2355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0A452B4-7511-48BF-BC28-37FBDF54B4B7}" type="slidenum">
              <a:rPr lang="en-US" altLang="en-US">
                <a:cs typeface="Calibri" panose="020F0502020204030204" pitchFamily="34" charset="0"/>
              </a:rPr>
              <a:pPr/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place to list local materials unique to your training </a:t>
            </a:r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3905C0-1D80-448E-8FEF-2BB8E2DD4C3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5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7C2F155-797B-44F8-A140-2870BAD750A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77D6-79F1-44C5-B847-739AC599D0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067" userDrawn="1">
          <p15:clr>
            <a:srgbClr val="FBAE40"/>
          </p15:clr>
        </p15:guide>
        <p15:guide id="6" pos="9259" userDrawn="1">
          <p15:clr>
            <a:srgbClr val="FBAE40"/>
          </p15:clr>
        </p15:guide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800" userDrawn="1">
          <p15:clr>
            <a:srgbClr val="FBAE40"/>
          </p15:clr>
        </p15:guide>
        <p15:guide id="11" pos="69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D62B-19B4-442C-89CF-6B9F96250C5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E248-BE6C-41F4-8799-BDA0EE76718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067" userDrawn="1">
          <p15:clr>
            <a:srgbClr val="F26B43"/>
          </p15:clr>
        </p15:guide>
        <p15:guide id="6" pos="683" userDrawn="1">
          <p15:clr>
            <a:srgbClr val="F26B43"/>
          </p15:clr>
        </p15:guide>
        <p15:guide id="9" pos="80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  <p15:guide id="11" pos="512" userDrawn="1">
          <p15:clr>
            <a:srgbClr val="F26B43"/>
          </p15:clr>
        </p15:guide>
        <p15:guide id="12" orient="horz" pos="1056" userDrawn="1">
          <p15:clr>
            <a:srgbClr val="F26B43"/>
          </p15:clr>
        </p15:guide>
        <p15:guide id="13" orient="horz" pos="828" userDrawn="1">
          <p15:clr>
            <a:srgbClr val="F26B43"/>
          </p15:clr>
        </p15:guide>
        <p15:guide id="14" pos="6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Jersey Slides</a:t>
            </a:r>
            <a:endParaRPr lang="en-US" dirty="0"/>
          </a:p>
          <a:p>
            <a:r>
              <a:rPr lang="en-US" dirty="0" smtClean="0"/>
              <a:t>Tax Year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Tax Preparation </a:t>
            </a:r>
            <a:br>
              <a:rPr lang="en-US" altLang="en-US" dirty="0"/>
            </a:br>
            <a:r>
              <a:rPr lang="en-US" altLang="en-US" dirty="0"/>
              <a:t>Course Introduction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A91D2-8F80-441D-8083-DE219953F9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b="1" dirty="0"/>
              <a:t>NJ </a:t>
            </a:r>
            <a:r>
              <a:rPr lang="en-US" b="1" dirty="0" smtClean="0"/>
              <a:t>1040</a:t>
            </a:r>
          </a:p>
          <a:p>
            <a:pPr lvl="1" fontAlgn="t"/>
            <a:r>
              <a:rPr lang="en-US" dirty="0"/>
              <a:t>NJ Personal Income Tax Instruction Book</a:t>
            </a:r>
          </a:p>
          <a:p>
            <a:pPr lvl="1" fontAlgn="t"/>
            <a:r>
              <a:rPr lang="en-US" dirty="0"/>
              <a:t>Electronic-NJ Div. of Taxation site</a:t>
            </a:r>
          </a:p>
          <a:p>
            <a:pPr lvl="1" fontAlgn="t"/>
            <a:endParaRPr lang="en-US" dirty="0" smtClean="0"/>
          </a:p>
          <a:p>
            <a:pPr fontAlgn="t"/>
            <a:r>
              <a:rPr lang="en-US" b="1" dirty="0"/>
              <a:t>NJ Tax Topics</a:t>
            </a:r>
          </a:p>
          <a:p>
            <a:pPr lvl="1" fontAlgn="t"/>
            <a:r>
              <a:rPr lang="en-US" dirty="0"/>
              <a:t>Gross Income </a:t>
            </a:r>
            <a:r>
              <a:rPr lang="en-US"/>
              <a:t>Tax </a:t>
            </a:r>
            <a:r>
              <a:rPr lang="en-US" smtClean="0"/>
              <a:t>Publications </a:t>
            </a:r>
            <a:r>
              <a:rPr lang="en-US" dirty="0"/>
              <a:t>(GITs)</a:t>
            </a:r>
          </a:p>
          <a:p>
            <a:pPr lvl="1" fontAlgn="t"/>
            <a:r>
              <a:rPr lang="en-US" dirty="0"/>
              <a:t>Electronic-NJ Div. of Taxation site </a:t>
            </a:r>
          </a:p>
          <a:p>
            <a:pPr lvl="1" fontAlgn="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 State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8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62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2018 Templet</vt:lpstr>
      <vt:lpstr>Tax Preparation  Course Introduction</vt:lpstr>
      <vt:lpstr>New Jersey State Materials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2018-10-08T18:49:21Z</dcterms:created>
  <dcterms:modified xsi:type="dcterms:W3CDTF">2019-10-27T14:22:32Z</dcterms:modified>
</cp:coreProperties>
</file>